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7" r:id="rId2"/>
    <p:sldId id="355" r:id="rId3"/>
    <p:sldId id="356" r:id="rId4"/>
    <p:sldId id="328" r:id="rId5"/>
    <p:sldId id="322" r:id="rId6"/>
    <p:sldId id="323" r:id="rId7"/>
    <p:sldId id="324" r:id="rId8"/>
    <p:sldId id="325" r:id="rId9"/>
    <p:sldId id="340" r:id="rId10"/>
    <p:sldId id="327" r:id="rId11"/>
    <p:sldId id="347" r:id="rId12"/>
    <p:sldId id="350" r:id="rId13"/>
    <p:sldId id="352" r:id="rId14"/>
    <p:sldId id="353" r:id="rId15"/>
    <p:sldId id="329" r:id="rId16"/>
    <p:sldId id="330" r:id="rId17"/>
    <p:sldId id="331" r:id="rId18"/>
    <p:sldId id="332" r:id="rId19"/>
    <p:sldId id="342" r:id="rId20"/>
    <p:sldId id="333" r:id="rId21"/>
    <p:sldId id="335" r:id="rId22"/>
    <p:sldId id="336" r:id="rId23"/>
    <p:sldId id="354" r:id="rId24"/>
    <p:sldId id="321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01533-FE2D-4FDF-B25C-79B680805CE5}" type="datetimeFigureOut">
              <a:rPr lang="en-US" smtClean="0"/>
              <a:pPr/>
              <a:t>10/12/2018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40A61EE1-2F13-4788-8E09-0735307717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01533-FE2D-4FDF-B25C-79B680805CE5}" type="datetimeFigureOut">
              <a:rPr lang="en-US" smtClean="0"/>
              <a:pPr/>
              <a:t>10/12/2018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61EE1-2F13-4788-8E09-0735307717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01533-FE2D-4FDF-B25C-79B680805CE5}" type="datetimeFigureOut">
              <a:rPr lang="en-US" smtClean="0"/>
              <a:pPr/>
              <a:t>10/12/2018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61EE1-2F13-4788-8E09-0735307717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01533-FE2D-4FDF-B25C-79B680805CE5}" type="datetimeFigureOut">
              <a:rPr lang="en-US" smtClean="0"/>
              <a:pPr/>
              <a:t>10/12/2018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40A61EE1-2F13-4788-8E09-0735307717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01533-FE2D-4FDF-B25C-79B680805CE5}" type="datetimeFigureOut">
              <a:rPr lang="en-US" smtClean="0"/>
              <a:pPr/>
              <a:t>10/12/2018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61EE1-2F13-4788-8E09-0735307717A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01533-FE2D-4FDF-B25C-79B680805CE5}" type="datetimeFigureOut">
              <a:rPr lang="en-US" smtClean="0"/>
              <a:pPr/>
              <a:t>10/12/2018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61EE1-2F13-4788-8E09-0735307717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01533-FE2D-4FDF-B25C-79B680805CE5}" type="datetimeFigureOut">
              <a:rPr lang="en-US" smtClean="0"/>
              <a:pPr/>
              <a:t>10/12/2018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40A61EE1-2F13-4788-8E09-0735307717A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01533-FE2D-4FDF-B25C-79B680805CE5}" type="datetimeFigureOut">
              <a:rPr lang="en-US" smtClean="0"/>
              <a:pPr/>
              <a:t>10/12/2018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61EE1-2F13-4788-8E09-0735307717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01533-FE2D-4FDF-B25C-79B680805CE5}" type="datetimeFigureOut">
              <a:rPr lang="en-US" smtClean="0"/>
              <a:pPr/>
              <a:t>10/12/2018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61EE1-2F13-4788-8E09-0735307717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01533-FE2D-4FDF-B25C-79B680805CE5}" type="datetimeFigureOut">
              <a:rPr lang="en-US" smtClean="0"/>
              <a:pPr/>
              <a:t>10/12/2018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61EE1-2F13-4788-8E09-0735307717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01533-FE2D-4FDF-B25C-79B680805CE5}" type="datetimeFigureOut">
              <a:rPr lang="en-US" smtClean="0"/>
              <a:pPr/>
              <a:t>10/12/2018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61EE1-2F13-4788-8E09-0735307717A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2501533-FE2D-4FDF-B25C-79B680805CE5}" type="datetimeFigureOut">
              <a:rPr lang="en-US" smtClean="0"/>
              <a:pPr/>
              <a:t>10/12/2018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0A61EE1-2F13-4788-8E09-0735307717A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CS" dirty="0" smtClean="0"/>
              <a:t>            </a:t>
            </a:r>
            <a:r>
              <a:rPr lang="sr-Cyrl-CS" dirty="0" smtClean="0">
                <a:solidFill>
                  <a:srgbClr val="C00000"/>
                </a:solidFill>
              </a:rPr>
              <a:t>ПУ “Лане” Алексинац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sr-Cyrl-CS" dirty="0" smtClean="0"/>
          </a:p>
          <a:p>
            <a:endParaRPr lang="sr-Cyrl-CS" dirty="0" smtClean="0"/>
          </a:p>
          <a:p>
            <a:r>
              <a:rPr lang="sr-Cyrl-RS" sz="2800" b="1" dirty="0" smtClean="0">
                <a:solidFill>
                  <a:srgbClr val="C00000"/>
                </a:solidFill>
              </a:rPr>
              <a:t>Дечја недеља у мешовитој васпитној групи 2  у Житковцу</a:t>
            </a:r>
            <a:r>
              <a:rPr lang="sr-Cyrl-CS" sz="2800" b="1" dirty="0" smtClean="0">
                <a:solidFill>
                  <a:srgbClr val="C00000"/>
                </a:solidFill>
              </a:rPr>
              <a:t> </a:t>
            </a:r>
          </a:p>
          <a:p>
            <a:endParaRPr lang="sr-Cyrl-CS" sz="2800" b="1" dirty="0" smtClean="0"/>
          </a:p>
          <a:p>
            <a:pPr>
              <a:buNone/>
            </a:pPr>
            <a:r>
              <a:rPr lang="sr-Cyrl-CS" sz="2800" b="1" dirty="0" smtClean="0"/>
              <a:t>    </a:t>
            </a:r>
            <a:r>
              <a:rPr lang="sr-Cyrl-CS" sz="2800" b="1" dirty="0" smtClean="0">
                <a:solidFill>
                  <a:srgbClr val="C00000"/>
                </a:solidFill>
              </a:rPr>
              <a:t>Васпитачи</a:t>
            </a:r>
          </a:p>
          <a:p>
            <a:r>
              <a:rPr lang="sr-Cyrl-CS" sz="2800" b="1" dirty="0" smtClean="0">
                <a:solidFill>
                  <a:srgbClr val="C00000"/>
                </a:solidFill>
              </a:rPr>
              <a:t>Бојана Недељковић и Марија Николић        </a:t>
            </a:r>
            <a:endParaRPr lang="en-US" sz="2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20181004_122308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137" y="1124526"/>
            <a:ext cx="7642125" cy="5731594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17f1d8ebc60401306a4a1ec9245bc595.0-1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440" y="404664"/>
            <a:ext cx="4382971" cy="3384376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3928" y="3212976"/>
            <a:ext cx="4860032" cy="336700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46d6dc30eb477b3ecb0cb56e45749371.0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1124744"/>
            <a:ext cx="2548831" cy="4525962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4777" y="1167188"/>
            <a:ext cx="2554445" cy="452362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90368" y="1167188"/>
            <a:ext cx="2554445" cy="452362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84d87d05f5a34bb5a94d2510af98670a.0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1340768"/>
            <a:ext cx="8543545" cy="4811365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20181005_085948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592" y="1052736"/>
            <a:ext cx="7261588" cy="5446191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20181005_085333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5616" y="764704"/>
            <a:ext cx="7279249" cy="5459437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20181005_085349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591" y="1052736"/>
            <a:ext cx="6991217" cy="5243413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20181005_085416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1640" y="1124744"/>
            <a:ext cx="6973556" cy="5230167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20181005_085923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586" y="908720"/>
            <a:ext cx="7087228" cy="5315421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20181005_085834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608" y="1124744"/>
            <a:ext cx="6991217" cy="5243413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620688"/>
            <a:ext cx="8686800" cy="597666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sr-Cyrl-RS" sz="2600" b="1" dirty="0" smtClean="0">
                <a:solidFill>
                  <a:srgbClr val="C00000"/>
                </a:solidFill>
              </a:rPr>
              <a:t>       У </a:t>
            </a:r>
            <a:r>
              <a:rPr lang="sr-Cyrl-RS" sz="2600" b="1" dirty="0">
                <a:solidFill>
                  <a:srgbClr val="C00000"/>
                </a:solidFill>
              </a:rPr>
              <a:t>Д</a:t>
            </a:r>
            <a:r>
              <a:rPr lang="sr-Cyrl-RS" sz="2600" b="1" dirty="0" smtClean="0">
                <a:solidFill>
                  <a:srgbClr val="C00000"/>
                </a:solidFill>
              </a:rPr>
              <a:t>ечјој недељи, мешовита васпитна група 2 “Пчелице” у Житковцу бавила се следећим активностима:</a:t>
            </a:r>
          </a:p>
          <a:p>
            <a:r>
              <a:rPr lang="sr-Cyrl-RS" sz="2600" b="1" dirty="0" smtClean="0">
                <a:solidFill>
                  <a:srgbClr val="C00000"/>
                </a:solidFill>
              </a:rPr>
              <a:t>“Представи се покретом”- игра за децу и родитеље</a:t>
            </a:r>
          </a:p>
          <a:p>
            <a:endParaRPr lang="sr-Cyrl-RS" sz="2600" b="1" dirty="0" smtClean="0">
              <a:solidFill>
                <a:srgbClr val="C00000"/>
              </a:solidFill>
            </a:endParaRPr>
          </a:p>
          <a:p>
            <a:r>
              <a:rPr lang="sr-Cyrl-RS" sz="2600" b="1" dirty="0" smtClean="0">
                <a:solidFill>
                  <a:srgbClr val="C00000"/>
                </a:solidFill>
              </a:rPr>
              <a:t>“Ово смо ми”- креативна радионица за децу, родитеље и васпитаче</a:t>
            </a:r>
          </a:p>
          <a:p>
            <a:endParaRPr lang="sr-Cyrl-RS" sz="2600" b="1" dirty="0" smtClean="0">
              <a:solidFill>
                <a:srgbClr val="C00000"/>
              </a:solidFill>
            </a:endParaRPr>
          </a:p>
          <a:p>
            <a:r>
              <a:rPr lang="sr-Cyrl-RS" sz="2600" b="1" dirty="0" smtClean="0">
                <a:solidFill>
                  <a:srgbClr val="C00000"/>
                </a:solidFill>
              </a:rPr>
              <a:t>“Спортом се бавим важан се правим”- полигон </a:t>
            </a:r>
          </a:p>
          <a:p>
            <a:endParaRPr lang="sr-Cyrl-RS" sz="2600" b="1" dirty="0" smtClean="0">
              <a:solidFill>
                <a:srgbClr val="C00000"/>
              </a:solidFill>
            </a:endParaRPr>
          </a:p>
          <a:p>
            <a:r>
              <a:rPr lang="sr-Cyrl-RS" sz="2600" b="1" dirty="0" smtClean="0">
                <a:solidFill>
                  <a:srgbClr val="C00000"/>
                </a:solidFill>
              </a:rPr>
              <a:t>“Три прасета”- драмска игра</a:t>
            </a:r>
          </a:p>
          <a:p>
            <a:endParaRPr lang="sr-Cyrl-RS" sz="2600" b="1" dirty="0" smtClean="0">
              <a:solidFill>
                <a:srgbClr val="C00000"/>
              </a:solidFill>
            </a:endParaRPr>
          </a:p>
          <a:p>
            <a:r>
              <a:rPr lang="sr-Cyrl-RS" sz="2600" b="1" dirty="0" smtClean="0">
                <a:solidFill>
                  <a:srgbClr val="C00000"/>
                </a:solidFill>
              </a:rPr>
              <a:t>“Бал под маскама”- маскенбал</a:t>
            </a:r>
          </a:p>
          <a:p>
            <a:endParaRPr lang="sr-Cyrl-RS" sz="2600" b="1" dirty="0" smtClean="0">
              <a:solidFill>
                <a:srgbClr val="C00000"/>
              </a:solidFill>
            </a:endParaRPr>
          </a:p>
          <a:p>
            <a:endParaRPr lang="sr-Cyrl-RS" sz="2600" b="1" dirty="0">
              <a:solidFill>
                <a:srgbClr val="C00000"/>
              </a:solidFill>
            </a:endParaRPr>
          </a:p>
          <a:p>
            <a:endParaRPr lang="sr-Cyrl-RS" sz="2600" b="1" dirty="0" smtClean="0">
              <a:solidFill>
                <a:srgbClr val="C00000"/>
              </a:solidFill>
            </a:endParaRPr>
          </a:p>
          <a:p>
            <a:endParaRPr lang="en-US" b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20181005_090545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568" y="1412776"/>
            <a:ext cx="3394472" cy="4525962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6056" y="1415114"/>
            <a:ext cx="3395766" cy="452362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20181005_091052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80" y="1310035"/>
            <a:ext cx="3394472" cy="4525962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16814" y="1556792"/>
            <a:ext cx="5374786" cy="4032448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20181005_092639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30892" y="1554163"/>
            <a:ext cx="6034616" cy="4525962"/>
          </a:xfr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bef4af65f3341185fa706a67e3e675c0.0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4" y="1052736"/>
            <a:ext cx="3643338" cy="5018110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2040" y="1052736"/>
            <a:ext cx="3744416" cy="4988073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CS" sz="2400" dirty="0" smtClean="0"/>
              <a:t>                                    </a:t>
            </a:r>
            <a:r>
              <a:rPr lang="sr-Cyrl-CS" sz="2400" dirty="0" smtClean="0">
                <a:solidFill>
                  <a:srgbClr val="C00000"/>
                </a:solidFill>
              </a:rPr>
              <a:t> </a:t>
            </a:r>
            <a:r>
              <a:rPr lang="sr-Cyrl-CS" sz="2400" b="1" dirty="0" smtClean="0">
                <a:solidFill>
                  <a:srgbClr val="C00000"/>
                </a:solidFill>
              </a:rPr>
              <a:t>Добити за децу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sr-Cyrl-CS" sz="2800" dirty="0" smtClean="0"/>
          </a:p>
          <a:p>
            <a:r>
              <a:rPr lang="sr-Cyrl-CS" sz="2800" b="1" dirty="0" smtClean="0">
                <a:solidFill>
                  <a:srgbClr val="C00000"/>
                </a:solidFill>
              </a:rPr>
              <a:t>Развијање међусобних сарадничких односа међу децом, родитељима,васпитачима.</a:t>
            </a:r>
            <a:endParaRPr lang="sr-Latn-RS" sz="2800" b="1" dirty="0" smtClean="0">
              <a:solidFill>
                <a:srgbClr val="C00000"/>
              </a:solidFill>
            </a:endParaRPr>
          </a:p>
          <a:p>
            <a:endParaRPr lang="sr-Cyrl-CS" sz="2800" b="1" dirty="0" smtClean="0"/>
          </a:p>
          <a:p>
            <a:r>
              <a:rPr lang="sr-Cyrl-CS" sz="2800" b="1" dirty="0" smtClean="0">
                <a:solidFill>
                  <a:srgbClr val="C00000"/>
                </a:solidFill>
              </a:rPr>
              <a:t>Развој говора,  моторичких способности, маште, креативности итд.</a:t>
            </a:r>
          </a:p>
          <a:p>
            <a:endParaRPr lang="sr-Cyrl-CS" sz="2800" b="1" dirty="0" smtClean="0"/>
          </a:p>
          <a:p>
            <a:r>
              <a:rPr lang="sr-Cyrl-CS" sz="2800" b="1" dirty="0" smtClean="0">
                <a:solidFill>
                  <a:srgbClr val="C00000"/>
                </a:solidFill>
              </a:rPr>
              <a:t>Другарство и радост због боравка у вртићу</a:t>
            </a:r>
            <a:endParaRPr lang="en-US" sz="2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692696"/>
            <a:ext cx="8686800" cy="583264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r-Cyrl-RS" sz="2600" b="1" i="1" dirty="0" smtClean="0">
                <a:solidFill>
                  <a:srgbClr val="C00000"/>
                </a:solidFill>
              </a:rPr>
              <a:t>       Циљеви</a:t>
            </a:r>
          </a:p>
          <a:p>
            <a:pPr>
              <a:buNone/>
            </a:pPr>
            <a:r>
              <a:rPr lang="sr-Cyrl-RS" sz="2600" b="1" dirty="0" smtClean="0">
                <a:solidFill>
                  <a:srgbClr val="C00000"/>
                </a:solidFill>
              </a:rPr>
              <a:t> - Стварање групног идентитета (“Ово смо ми”).</a:t>
            </a:r>
          </a:p>
          <a:p>
            <a:pPr>
              <a:buNone/>
            </a:pPr>
            <a:r>
              <a:rPr lang="sr-Cyrl-RS" sz="2600" b="1" dirty="0" smtClean="0">
                <a:solidFill>
                  <a:srgbClr val="C00000"/>
                </a:solidFill>
              </a:rPr>
              <a:t> - Успостављање блиских односа са децом око себе које карактерише узајамно разумевање и поштовање. </a:t>
            </a:r>
          </a:p>
          <a:p>
            <a:pPr>
              <a:buNone/>
            </a:pPr>
            <a:r>
              <a:rPr lang="sr-Cyrl-RS" sz="2600" b="1" dirty="0" smtClean="0">
                <a:solidFill>
                  <a:srgbClr val="C00000"/>
                </a:solidFill>
              </a:rPr>
              <a:t> - Стицање богатог моторичког искуства повезаног са осталим активностима.</a:t>
            </a:r>
          </a:p>
          <a:p>
            <a:pPr>
              <a:buNone/>
            </a:pPr>
            <a:endParaRPr lang="sr-Cyrl-RS" sz="2600" b="1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sr-Cyrl-RS" sz="2600" b="1" i="1" dirty="0" smtClean="0">
                <a:solidFill>
                  <a:srgbClr val="C00000"/>
                </a:solidFill>
              </a:rPr>
              <a:t>       Задаци</a:t>
            </a:r>
          </a:p>
          <a:p>
            <a:pPr>
              <a:buNone/>
            </a:pPr>
            <a:r>
              <a:rPr lang="sr-Cyrl-RS" sz="2600" b="1" dirty="0" smtClean="0">
                <a:solidFill>
                  <a:srgbClr val="C00000"/>
                </a:solidFill>
              </a:rPr>
              <a:t> -  Подстицање индивидуалности као посебног квалитета заједничког, стављање у однос појединца са групом.</a:t>
            </a:r>
          </a:p>
          <a:p>
            <a:pPr>
              <a:buNone/>
            </a:pPr>
            <a:r>
              <a:rPr lang="sr-Cyrl-RS" sz="2400" b="1" dirty="0" smtClean="0">
                <a:solidFill>
                  <a:srgbClr val="C00000"/>
                </a:solidFill>
              </a:rPr>
              <a:t> -  </a:t>
            </a:r>
            <a:r>
              <a:rPr lang="sr-Cyrl-RS" sz="2600" b="1" dirty="0" smtClean="0">
                <a:solidFill>
                  <a:srgbClr val="C00000"/>
                </a:solidFill>
              </a:rPr>
              <a:t>Стварање такве социјалне климе </a:t>
            </a:r>
            <a:r>
              <a:rPr lang="sr-Cyrl-RS" sz="2600" b="1" dirty="0">
                <a:solidFill>
                  <a:srgbClr val="C00000"/>
                </a:solidFill>
              </a:rPr>
              <a:t>у групи у </a:t>
            </a:r>
            <a:r>
              <a:rPr lang="sr-Cyrl-RS" sz="2600" b="1" dirty="0" smtClean="0">
                <a:solidFill>
                  <a:srgbClr val="C00000"/>
                </a:solidFill>
              </a:rPr>
              <a:t>којој ће свако дете осетити радостз аједничког рада и другарства, наклоности и љубави.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2000" dirty="0" smtClean="0">
                <a:solidFill>
                  <a:srgbClr val="C00000"/>
                </a:solidFill>
              </a:rPr>
              <a:t>“ Представи се покретом”- покретна игра деце са родитељима</a:t>
            </a:r>
            <a:endParaRPr lang="en-US" sz="2000" dirty="0">
              <a:solidFill>
                <a:srgbClr val="C00000"/>
              </a:solidFill>
            </a:endParaRPr>
          </a:p>
        </p:txBody>
      </p:sp>
      <p:pic>
        <p:nvPicPr>
          <p:cNvPr id="4" name="Content Placeholder 3" descr="20181002_160911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6240" y="1844824"/>
            <a:ext cx="3714776" cy="4525962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1844824"/>
            <a:ext cx="3672408" cy="454460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Cyrl-RS" sz="2400" dirty="0" smtClean="0">
                <a:solidFill>
                  <a:srgbClr val="C00000"/>
                </a:solidFill>
              </a:rPr>
              <a:t>“Ово смо ми”- креативна радионица</a:t>
            </a:r>
            <a:endParaRPr lang="en-US" sz="2400" dirty="0">
              <a:solidFill>
                <a:srgbClr val="C00000"/>
              </a:solidFill>
            </a:endParaRPr>
          </a:p>
        </p:txBody>
      </p:sp>
      <p:pic>
        <p:nvPicPr>
          <p:cNvPr id="6" name="Content Placeholder 5" descr="20181002_154107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30892" y="1554163"/>
            <a:ext cx="6034616" cy="4525962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20181002_154121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30892" y="1554163"/>
            <a:ext cx="6034616" cy="4525962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20181002_154219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30892" y="1554163"/>
            <a:ext cx="6034616" cy="4525962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20181002_154140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30892" y="1554163"/>
            <a:ext cx="6034616" cy="4525962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20181002_155200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1196752"/>
            <a:ext cx="4273766" cy="5214974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01677" y="1196752"/>
            <a:ext cx="4289923" cy="5214974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675</TotalTime>
  <Words>214</Words>
  <Application>Microsoft Office PowerPoint</Application>
  <PresentationFormat>On-screen Show (4:3)</PresentationFormat>
  <Paragraphs>36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Trek</vt:lpstr>
      <vt:lpstr>            ПУ “Лане” Алексинац</vt:lpstr>
      <vt:lpstr>PowerPoint Presentation</vt:lpstr>
      <vt:lpstr>PowerPoint Presentation</vt:lpstr>
      <vt:lpstr>“ Представи се покретом”- покретна игра деце са родитељима</vt:lpstr>
      <vt:lpstr>“Ово смо ми”- креативна радионица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                                 Добити за децу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Предшколска установа “Лане”</dc:title>
  <dc:creator>nebojsa nedeljkovic</dc:creator>
  <cp:lastModifiedBy>Nebojsa Simic</cp:lastModifiedBy>
  <cp:revision>80</cp:revision>
  <dcterms:created xsi:type="dcterms:W3CDTF">2015-05-18T17:37:32Z</dcterms:created>
  <dcterms:modified xsi:type="dcterms:W3CDTF">2018-10-12T09:04:42Z</dcterms:modified>
</cp:coreProperties>
</file>